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63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52A47-A7EC-46F3-9121-2F4941125452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0A042-D8F5-4D4C-B541-A1DF0D3C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5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A758-7590-404A-93D3-FCD7484C7CEF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7615A9-8EE6-4F19-ABD3-5D19462E23E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A758-7590-404A-93D3-FCD7484C7CEF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15A9-8EE6-4F19-ABD3-5D19462E2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A758-7590-404A-93D3-FCD7484C7CEF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15A9-8EE6-4F19-ABD3-5D19462E2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88A758-7590-404A-93D3-FCD7484C7CEF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67615A9-8EE6-4F19-ABD3-5D19462E23E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A758-7590-404A-93D3-FCD7484C7CEF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15A9-8EE6-4F19-ABD3-5D19462E23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A758-7590-404A-93D3-FCD7484C7CEF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15A9-8EE6-4F19-ABD3-5D19462E23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15A9-8EE6-4F19-ABD3-5D19462E23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A758-7590-404A-93D3-FCD7484C7CEF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A758-7590-404A-93D3-FCD7484C7CEF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15A9-8EE6-4F19-ABD3-5D19462E23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A758-7590-404A-93D3-FCD7484C7CEF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15A9-8EE6-4F19-ABD3-5D19462E2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88A758-7590-404A-93D3-FCD7484C7CEF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7615A9-8EE6-4F19-ABD3-5D19462E23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A758-7590-404A-93D3-FCD7484C7CEF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7615A9-8EE6-4F19-ABD3-5D19462E23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88A758-7590-404A-93D3-FCD7484C7CEF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67615A9-8EE6-4F19-ABD3-5D19462E23E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Chapter 12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Social Reform Poster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951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12 is filled with people and movements which tried to make society better for ALL Americans</a:t>
            </a:r>
          </a:p>
          <a:p>
            <a:r>
              <a:rPr lang="en-US" dirty="0" smtClean="0"/>
              <a:t>Your poster should advocate for one of those social reform movements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Remember………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3" y="3823221"/>
            <a:ext cx="23812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595332"/>
            <a:ext cx="1905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75765"/>
            <a:ext cx="1752600" cy="223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9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Create a poster which shows your support for one of the following reform movements in Chapter 12:</a:t>
            </a:r>
          </a:p>
          <a:p>
            <a:pPr lvl="1"/>
            <a:r>
              <a:rPr lang="en-US" dirty="0" smtClean="0"/>
              <a:t>Second Great Awakening (415)</a:t>
            </a:r>
          </a:p>
          <a:p>
            <a:pPr lvl="1"/>
            <a:r>
              <a:rPr lang="en-US" dirty="0" smtClean="0"/>
              <a:t>Temperance Movement (416)</a:t>
            </a:r>
          </a:p>
          <a:p>
            <a:pPr lvl="1"/>
            <a:r>
              <a:rPr lang="en-US" dirty="0" smtClean="0"/>
              <a:t>Prison Reform (416)</a:t>
            </a:r>
          </a:p>
          <a:p>
            <a:pPr lvl="1"/>
            <a:r>
              <a:rPr lang="en-US" dirty="0" smtClean="0"/>
              <a:t>Reforms for Mentally Ill (417)</a:t>
            </a:r>
          </a:p>
          <a:p>
            <a:pPr lvl="1"/>
            <a:r>
              <a:rPr lang="en-US" dirty="0" smtClean="0"/>
              <a:t>Education Reform (417)</a:t>
            </a:r>
          </a:p>
          <a:p>
            <a:pPr lvl="1"/>
            <a:r>
              <a:rPr lang="en-US" dirty="0" smtClean="0"/>
              <a:t>Abolitionist Movement (422)</a:t>
            </a:r>
          </a:p>
          <a:p>
            <a:pPr lvl="1"/>
            <a:r>
              <a:rPr lang="en-US" dirty="0" smtClean="0"/>
              <a:t>Women's Rights (427)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Directions</a:t>
            </a:r>
            <a:endParaRPr lang="en-US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2857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7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poster MUST include</a:t>
            </a:r>
          </a:p>
          <a:p>
            <a:pPr lvl="1"/>
            <a:r>
              <a:rPr lang="en-US" dirty="0" smtClean="0"/>
              <a:t>Saying (3 points)</a:t>
            </a:r>
          </a:p>
          <a:p>
            <a:pPr lvl="1"/>
            <a:r>
              <a:rPr lang="en-US" dirty="0" smtClean="0"/>
              <a:t>Picture (3 points)</a:t>
            </a:r>
          </a:p>
          <a:p>
            <a:pPr lvl="1"/>
            <a:r>
              <a:rPr lang="en-US" dirty="0" smtClean="0"/>
              <a:t>Purpose (4 points)</a:t>
            </a:r>
          </a:p>
          <a:p>
            <a:pPr lvl="1"/>
            <a:r>
              <a:rPr lang="en-US" dirty="0" smtClean="0"/>
              <a:t>Creativity/Neatness </a:t>
            </a:r>
            <a:r>
              <a:rPr lang="en-US" smtClean="0"/>
              <a:t>(</a:t>
            </a:r>
            <a:r>
              <a:rPr lang="en-US" smtClean="0"/>
              <a:t>5 points</a:t>
            </a:r>
            <a:r>
              <a:rPr lang="en-US" dirty="0" smtClean="0"/>
              <a:t>)</a:t>
            </a:r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dirty="0" smtClean="0"/>
              <a:t>					</a:t>
            </a:r>
            <a:r>
              <a:rPr lang="en-US" i="1" dirty="0" smtClean="0"/>
              <a:t>total: 15 points</a:t>
            </a:r>
          </a:p>
          <a:p>
            <a:pPr marL="365760" lvl="1" indent="0">
              <a:buNone/>
            </a:pPr>
            <a:endParaRPr lang="en-US" dirty="0"/>
          </a:p>
          <a:p>
            <a:pPr lvl="1"/>
            <a:r>
              <a:rPr lang="en-US" dirty="0" smtClean="0"/>
              <a:t>The purpose of your poster should be clear.  By looking at the reform poster I should be able to tell what you are advocating for.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7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56388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48768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553200" cy="664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3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481</TotalTime>
  <Words>117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Paper</vt:lpstr>
      <vt:lpstr>Social Reform Poster</vt:lpstr>
      <vt:lpstr>Remember………</vt:lpstr>
      <vt:lpstr>Directions</vt:lpstr>
      <vt:lpstr>Directions</vt:lpstr>
      <vt:lpstr>PowerPoint Presentation</vt:lpstr>
      <vt:lpstr>PowerPoint Presentation</vt:lpstr>
      <vt:lpstr>PowerPoint Presentation</vt:lpstr>
    </vt:vector>
  </TitlesOfParts>
  <Company>Muhlenberg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Colonial Protest Poster</dc:title>
  <dc:creator>kellers</dc:creator>
  <cp:lastModifiedBy>Keller, Scott</cp:lastModifiedBy>
  <cp:revision>15</cp:revision>
  <cp:lastPrinted>2011-11-09T16:14:45Z</cp:lastPrinted>
  <dcterms:created xsi:type="dcterms:W3CDTF">2011-11-09T13:09:17Z</dcterms:created>
  <dcterms:modified xsi:type="dcterms:W3CDTF">2013-03-26T14:10:25Z</dcterms:modified>
</cp:coreProperties>
</file>